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8" d="100"/>
          <a:sy n="38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324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사용자 지정</PresentationFormat>
  <Paragraphs>22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acin</cp:lastModifiedBy>
  <cp:revision>1</cp:revision>
  <dcterms:created xsi:type="dcterms:W3CDTF">2021-10-13T09:47:48Z</dcterms:created>
  <dcterms:modified xsi:type="dcterms:W3CDTF">2021-10-13T09:48:33Z</dcterms:modified>
</cp:coreProperties>
</file>